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57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BB744-0F5E-4CFA-AAFB-BFC985EFD102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1799F-2889-4BB9-A04F-E88BF310C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360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BB744-0F5E-4CFA-AAFB-BFC985EFD102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1799F-2889-4BB9-A04F-E88BF310C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527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BB744-0F5E-4CFA-AAFB-BFC985EFD102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1799F-2889-4BB9-A04F-E88BF310C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118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BB744-0F5E-4CFA-AAFB-BFC985EFD102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1799F-2889-4BB9-A04F-E88BF310C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867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BB744-0F5E-4CFA-AAFB-BFC985EFD102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1799F-2889-4BB9-A04F-E88BF310C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775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BB744-0F5E-4CFA-AAFB-BFC985EFD102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1799F-2889-4BB9-A04F-E88BF310C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512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BB744-0F5E-4CFA-AAFB-BFC985EFD102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1799F-2889-4BB9-A04F-E88BF310C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258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BB744-0F5E-4CFA-AAFB-BFC985EFD102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1799F-2889-4BB9-A04F-E88BF310C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115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BB744-0F5E-4CFA-AAFB-BFC985EFD102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1799F-2889-4BB9-A04F-E88BF310C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617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BB744-0F5E-4CFA-AAFB-BFC985EFD102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1799F-2889-4BB9-A04F-E88BF310C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137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BB744-0F5E-4CFA-AAFB-BFC985EFD102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1799F-2889-4BB9-A04F-E88BF310C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16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BB744-0F5E-4CFA-AAFB-BFC985EFD102}" type="datetimeFigureOut">
              <a:rPr lang="en-US" smtClean="0"/>
              <a:t>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1799F-2889-4BB9-A04F-E88BF310C0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775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mp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tmp"/><Relationship Id="rId5" Type="http://schemas.openxmlformats.org/officeDocument/2006/relationships/image" Target="../media/image32.tmp"/><Relationship Id="rId4" Type="http://schemas.openxmlformats.org/officeDocument/2006/relationships/image" Target="../media/image31.tmp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duware.com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mailto:Dboccard@shufsd.org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19600" y="1219201"/>
            <a:ext cx="4038600" cy="2381250"/>
          </a:xfrm>
        </p:spPr>
        <p:txBody>
          <a:bodyPr/>
          <a:lstStyle/>
          <a:p>
            <a:r>
              <a:rPr lang="en-US" dirty="0" smtClean="0"/>
              <a:t>Welcome to The </a:t>
            </a:r>
            <a:r>
              <a:rPr lang="en-US" dirty="0" err="1" smtClean="0"/>
              <a:t>EduGame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89459"/>
            <a:ext cx="6400800" cy="17526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+mj-lt"/>
              </a:rPr>
              <a:t>Take advantage of real-time classroom assessment with an exciting, hands-on approach with the </a:t>
            </a:r>
            <a:r>
              <a:rPr lang="en-US" sz="2400" dirty="0" err="1" smtClean="0">
                <a:solidFill>
                  <a:schemeClr val="tx1"/>
                </a:solidFill>
                <a:latin typeface="+mj-lt"/>
              </a:rPr>
              <a:t>EduGame</a:t>
            </a:r>
            <a:r>
              <a:rPr lang="en-US" sz="2400" dirty="0" smtClean="0">
                <a:solidFill>
                  <a:schemeClr val="tx1"/>
                </a:solidFill>
                <a:latin typeface="+mj-lt"/>
              </a:rPr>
              <a:t> Wands  (Remote Controllers)! Each student will be able to participate in a variety of classroom activities including class polls, testing, and fun review games.</a:t>
            </a:r>
            <a:endParaRPr lang="en-US" sz="2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1000"/>
            <a:ext cx="3578225" cy="358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389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19200"/>
            <a:ext cx="7066948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9281" y="634425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3. Using the wand, press any button to begin.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9518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1" t="9733" r="19999" b="13028"/>
          <a:stretch/>
        </p:blipFill>
        <p:spPr bwMode="auto">
          <a:xfrm>
            <a:off x="838200" y="990601"/>
            <a:ext cx="5549045" cy="5587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38200" y="457200"/>
            <a:ext cx="701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Press the lightening bolt </a:t>
            </a:r>
            <a:endParaRPr lang="en-US" sz="3200" dirty="0"/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97750"/>
            <a:ext cx="695325" cy="71437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457200" y="3784411"/>
            <a:ext cx="1752600" cy="177989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343400" y="2438400"/>
            <a:ext cx="1828800" cy="2590800"/>
          </a:xfrm>
          <a:prstGeom prst="line">
            <a:avLst/>
          </a:prstGeom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4038600" y="2438400"/>
            <a:ext cx="1676400" cy="2514600"/>
          </a:xfrm>
          <a:prstGeom prst="line">
            <a:avLst/>
          </a:prstGeom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678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42164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1597" y="381000"/>
            <a:ext cx="406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a Subject Area by using the mouse or the arrow keys on the remote and pressing the lightening bolt.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447800"/>
            <a:ext cx="40386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76800" y="381000"/>
            <a:ext cx="406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a Course  by using the mouse or the arrow keys on the remote and pressing the lightening bolt.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65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3200" dirty="0" smtClean="0"/>
              <a:t>Select Start by using the mouse or pressing the right arrow key on remote. Then select your game and press next…</a:t>
            </a:r>
            <a:endParaRPr lang="en-US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7" t="14366" r="25280" b="17911"/>
          <a:stretch/>
        </p:blipFill>
        <p:spPr bwMode="auto">
          <a:xfrm>
            <a:off x="152400" y="1600200"/>
            <a:ext cx="4114800" cy="4987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81" t="7976" r="26353" b="11458"/>
          <a:stretch/>
        </p:blipFill>
        <p:spPr bwMode="auto">
          <a:xfrm>
            <a:off x="4648200" y="1638299"/>
            <a:ext cx="4158739" cy="4910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555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a game…next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6" t="8210" r="25280" b="11566"/>
          <a:stretch/>
        </p:blipFill>
        <p:spPr bwMode="auto">
          <a:xfrm>
            <a:off x="208128" y="1524000"/>
            <a:ext cx="3845439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18" t="6671" r="26018" b="12734"/>
          <a:stretch/>
        </p:blipFill>
        <p:spPr bwMode="auto">
          <a:xfrm>
            <a:off x="4191000" y="1524000"/>
            <a:ext cx="4678169" cy="5066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638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Create a new game, open a saved game, or get right into it!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66" t="7649" r="25700" b="11008"/>
          <a:stretch/>
        </p:blipFill>
        <p:spPr bwMode="auto">
          <a:xfrm>
            <a:off x="2209800" y="1517176"/>
            <a:ext cx="4234501" cy="5214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928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Click the topic you want then click the category, then choose automatic or manual selection. </a:t>
            </a:r>
            <a:endParaRPr lang="en-US" sz="32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371600"/>
            <a:ext cx="5554663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H="1" flipV="1">
            <a:off x="2819400" y="3116239"/>
            <a:ext cx="1295400" cy="457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4529931" y="3344839"/>
            <a:ext cx="1143000" cy="3810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467100" y="2760064"/>
            <a:ext cx="38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545865" y="3022783"/>
            <a:ext cx="38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9992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67" t="38619" r="23544" b="42471"/>
          <a:stretch/>
        </p:blipFill>
        <p:spPr bwMode="auto">
          <a:xfrm>
            <a:off x="267681" y="304800"/>
            <a:ext cx="5178083" cy="1383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26" y="1688122"/>
            <a:ext cx="5146238" cy="1352550"/>
          </a:xfrm>
          <a:prstGeom prst="rect">
            <a:avLst/>
          </a:prstGeom>
        </p:spPr>
      </p:pic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26" y="3032711"/>
            <a:ext cx="5146238" cy="1371600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52" y="4404311"/>
            <a:ext cx="5151512" cy="1143000"/>
          </a:xfrm>
          <a:prstGeom prst="rect">
            <a:avLst/>
          </a:prstGeo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26" y="5547311"/>
            <a:ext cx="5146238" cy="115252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293" y="304800"/>
            <a:ext cx="3810000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779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6477000" cy="485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641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"/>
            <a:ext cx="8153400" cy="611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97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319" y="0"/>
            <a:ext cx="8229600" cy="1858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Installing Software</a:t>
            </a:r>
            <a:br>
              <a:rPr lang="en-US" dirty="0" smtClean="0"/>
            </a:br>
            <a:r>
              <a:rPr lang="en-US" sz="4000" dirty="0" smtClean="0"/>
              <a:t>(Must be done prior to use but only once)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dirty="0" smtClean="0">
                <a:hlinkClick r:id="rId2"/>
              </a:rPr>
              <a:t>www.eduware.com</a:t>
            </a:r>
            <a:endParaRPr lang="en-US" dirty="0" smtClean="0"/>
          </a:p>
          <a:p>
            <a:r>
              <a:rPr lang="en-US" dirty="0" smtClean="0"/>
              <a:t>Click on Support -&gt; Downloads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919" y="2895600"/>
            <a:ext cx="83820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5334000" y="3505200"/>
            <a:ext cx="9144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endCxn id="4" idx="1"/>
          </p:cNvCxnSpPr>
          <p:nvPr/>
        </p:nvCxnSpPr>
        <p:spPr>
          <a:xfrm>
            <a:off x="3886200" y="2590800"/>
            <a:ext cx="1581711" cy="992515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04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83820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Assign students to a team. Students then enter their team number on their remote. </a:t>
            </a:r>
          </a:p>
        </p:txBody>
      </p:sp>
    </p:spTree>
    <p:extLst>
      <p:ext uri="{BB962C8B-B14F-4D97-AF65-F5344CB8AC3E}">
        <p14:creationId xmlns:p14="http://schemas.microsoft.com/office/powerpoint/2010/main" val="134966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8229600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/>
              <a:t>Team members pick a token for their team by pressing the number of the token on their remote. </a:t>
            </a:r>
            <a:br>
              <a:rPr lang="en-US" sz="2800" dirty="0" smtClean="0"/>
            </a:br>
            <a:r>
              <a:rPr lang="en-US" sz="2800" dirty="0" smtClean="0"/>
              <a:t>(Scroll down for other token options)</a:t>
            </a:r>
          </a:p>
        </p:txBody>
      </p:sp>
    </p:spTree>
    <p:extLst>
      <p:ext uri="{BB962C8B-B14F-4D97-AF65-F5344CB8AC3E}">
        <p14:creationId xmlns:p14="http://schemas.microsoft.com/office/powerpoint/2010/main" val="380437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610600" cy="634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639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Questions??????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152900" cy="22098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Don’t have </a:t>
            </a:r>
            <a:r>
              <a:rPr lang="en-US" dirty="0" err="1"/>
              <a:t>Edugame</a:t>
            </a:r>
            <a:r>
              <a:rPr lang="en-US" dirty="0"/>
              <a:t>?</a:t>
            </a:r>
            <a:endParaRPr lang="en-US" dirty="0" smtClean="0"/>
          </a:p>
          <a:p>
            <a:pPr lvl="1"/>
            <a:r>
              <a:rPr lang="en-US" dirty="0" smtClean="0"/>
              <a:t>Email Jared Bloom (</a:t>
            </a:r>
            <a:r>
              <a:rPr lang="en-US" dirty="0" err="1" smtClean="0"/>
              <a:t>Jbloom@shufsd,org</a:t>
            </a:r>
            <a:r>
              <a:rPr lang="en-US" dirty="0" smtClean="0"/>
              <a:t>) for your department to receive a license to </a:t>
            </a:r>
            <a:r>
              <a:rPr lang="en-US" dirty="0" err="1" smtClean="0"/>
              <a:t>Edugame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2286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Have </a:t>
            </a:r>
            <a:r>
              <a:rPr lang="en-US" dirty="0" err="1" smtClean="0"/>
              <a:t>Edugame</a:t>
            </a:r>
            <a:r>
              <a:rPr lang="en-US" dirty="0" smtClean="0"/>
              <a:t> but no remotes?</a:t>
            </a:r>
          </a:p>
          <a:p>
            <a:pPr lvl="1"/>
            <a:r>
              <a:rPr lang="en-US" dirty="0" smtClean="0"/>
              <a:t>See Warren Cohen to sign out a class set of remotes.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4191000"/>
            <a:ext cx="75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Need help with set up or creating a game? </a:t>
            </a:r>
          </a:p>
          <a:p>
            <a:r>
              <a:rPr lang="en-US" sz="2400" dirty="0" smtClean="0"/>
              <a:t>- Email me (</a:t>
            </a:r>
            <a:r>
              <a:rPr lang="en-US" sz="2400" dirty="0" err="1" smtClean="0"/>
              <a:t>Daisha</a:t>
            </a:r>
            <a:r>
              <a:rPr lang="en-US" sz="2400" dirty="0" smtClean="0"/>
              <a:t>) at  </a:t>
            </a:r>
            <a:r>
              <a:rPr lang="en-US" sz="2400" dirty="0" smtClean="0">
                <a:hlinkClick r:id="rId2"/>
              </a:rPr>
              <a:t>Dboccard@shufsd.org</a:t>
            </a:r>
            <a:r>
              <a:rPr lang="en-US" sz="2400" dirty="0" smtClean="0"/>
              <a:t> or one of the other tech mentors for help.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5863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173495"/>
            <a:ext cx="5646762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8430" y="476250"/>
            <a:ext cx="590550" cy="567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71600" y="228600"/>
            <a:ext cx="69337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Scroll down to Utilities and select </a:t>
            </a:r>
            <a:r>
              <a:rPr lang="en-US" sz="3200" b="1" u="sng" dirty="0" err="1" smtClean="0"/>
              <a:t>Eduware</a:t>
            </a:r>
            <a:r>
              <a:rPr lang="en-US" sz="3200" b="1" u="sng" dirty="0" smtClean="0"/>
              <a:t> Connect. </a:t>
            </a:r>
            <a:r>
              <a:rPr lang="en-US" sz="3200" dirty="0" smtClean="0"/>
              <a:t>(The top link)</a:t>
            </a:r>
            <a:endParaRPr lang="en-US" sz="32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735" y="5486400"/>
            <a:ext cx="593407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1296537" y="3842984"/>
            <a:ext cx="1218063" cy="195070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296537" y="1305818"/>
            <a:ext cx="0" cy="253716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678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Select Microsoft Windows: 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1957388"/>
            <a:ext cx="7581900" cy="294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81000"/>
            <a:ext cx="172402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763990" y="3082119"/>
            <a:ext cx="3028950" cy="181849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54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Run…then Run again.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2" y="1828800"/>
            <a:ext cx="4492445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917510"/>
            <a:ext cx="46228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1371600" y="3517710"/>
            <a:ext cx="1066800" cy="52089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841" y="3517710"/>
            <a:ext cx="1090613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191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Select Current User then OK 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371600"/>
            <a:ext cx="5763779" cy="500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685800" y="3048000"/>
            <a:ext cx="144780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486400"/>
            <a:ext cx="4267200" cy="703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0453" y="2362200"/>
            <a:ext cx="723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1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762853" y="5163234"/>
            <a:ext cx="723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8905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Install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66800"/>
            <a:ext cx="7010400" cy="5571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4267200" y="5715000"/>
            <a:ext cx="1828800" cy="923678"/>
          </a:xfrm>
          <a:prstGeom prst="ellipse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09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6604379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Select Next…then Close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9813"/>
            <a:ext cx="4478295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2514600" y="4351910"/>
            <a:ext cx="1066800" cy="590303"/>
          </a:xfrm>
          <a:prstGeom prst="ellipse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243" y="1006557"/>
            <a:ext cx="4731757" cy="389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7086600" y="4308692"/>
            <a:ext cx="1066800" cy="590303"/>
          </a:xfrm>
          <a:prstGeom prst="ellipse">
            <a:avLst/>
          </a:prstGeom>
          <a:noFill/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0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828800"/>
            <a:ext cx="4410075" cy="366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1295399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Open </a:t>
            </a:r>
            <a:r>
              <a:rPr lang="en-US" dirty="0" err="1"/>
              <a:t>E</a:t>
            </a:r>
            <a:r>
              <a:rPr lang="en-US" dirty="0" err="1" smtClean="0"/>
              <a:t>duGame</a:t>
            </a:r>
            <a:r>
              <a:rPr lang="en-US" dirty="0" smtClean="0"/>
              <a:t>  from your desktop. (Possibly located in Additional Programs)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80615" y="279737"/>
            <a:ext cx="7086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err="1" smtClean="0"/>
              <a:t>EduGame</a:t>
            </a:r>
            <a:r>
              <a:rPr lang="en-US" sz="6000" dirty="0" smtClean="0"/>
              <a:t> Set up!</a:t>
            </a:r>
            <a:endParaRPr lang="en-US" sz="6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38362"/>
            <a:ext cx="4358469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23915" y="1367135"/>
            <a:ext cx="41065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Enter: </a:t>
            </a:r>
          </a:p>
          <a:p>
            <a:r>
              <a:rPr lang="en-US" dirty="0" smtClean="0"/>
              <a:t>User Name: Master  </a:t>
            </a:r>
          </a:p>
          <a:p>
            <a:r>
              <a:rPr lang="en-US" dirty="0" smtClean="0"/>
              <a:t>Password: Master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27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345</Words>
  <Application>Microsoft Office PowerPoint</Application>
  <PresentationFormat>On-screen Show (4:3)</PresentationFormat>
  <Paragraphs>37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Welcome to The EduGame!</vt:lpstr>
      <vt:lpstr>Installing Software (Must be done prior to use but only once)</vt:lpstr>
      <vt:lpstr>PowerPoint Presentation</vt:lpstr>
      <vt:lpstr>Select Microsoft Windows:  </vt:lpstr>
      <vt:lpstr>Select Run…then Run again.</vt:lpstr>
      <vt:lpstr>Select Current User then OK </vt:lpstr>
      <vt:lpstr>Select Install</vt:lpstr>
      <vt:lpstr>Select Next…then Close</vt:lpstr>
      <vt:lpstr>PowerPoint Presentation</vt:lpstr>
      <vt:lpstr>PowerPoint Presentation</vt:lpstr>
      <vt:lpstr>PowerPoint Presentation</vt:lpstr>
      <vt:lpstr>PowerPoint Presentation</vt:lpstr>
      <vt:lpstr>Select Start by using the mouse or pressing the right arrow key on remote. Then select your game and press next…</vt:lpstr>
      <vt:lpstr>Choose a game…next</vt:lpstr>
      <vt:lpstr>Create a new game, open a saved game, or get right into it!</vt:lpstr>
      <vt:lpstr>Click the topic you want then click the category, then choose automatic or manual selection. </vt:lpstr>
      <vt:lpstr>PowerPoint Presentation</vt:lpstr>
      <vt:lpstr>PowerPoint Presentation</vt:lpstr>
      <vt:lpstr>PowerPoint Presentation</vt:lpstr>
      <vt:lpstr>Assign students to a team. Students then enter their team number on their remote. </vt:lpstr>
      <vt:lpstr>Team members pick a token for their team by pressing the number of the token on their remote.  (Scroll down for other token options)</vt:lpstr>
      <vt:lpstr>PowerPoint Presentation</vt:lpstr>
      <vt:lpstr>Questions??????</vt:lpstr>
    </vt:vector>
  </TitlesOfParts>
  <Company>SHUFSD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EduGame!</dc:title>
  <dc:creator>Boccard, Daisha</dc:creator>
  <cp:lastModifiedBy>User</cp:lastModifiedBy>
  <cp:revision>12</cp:revision>
  <dcterms:created xsi:type="dcterms:W3CDTF">2012-02-08T19:21:42Z</dcterms:created>
  <dcterms:modified xsi:type="dcterms:W3CDTF">2012-02-13T14:00:47Z</dcterms:modified>
</cp:coreProperties>
</file>